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9393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024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1007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69521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386126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5197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77257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5745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180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8936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1808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C73234-C9C9-45EB-9954-5688DEC4B318}" type="datetimeFigureOut">
              <a:rPr lang="de-DE" smtClean="0"/>
              <a:t>12.03.2015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197C9-183E-4357-B160-54F6836C2C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83633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624638"/>
            <a:chOff x="274638" y="104775"/>
            <a:chExt cx="8445501" cy="6624638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992438" cy="27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>
                  <a:latin typeface="Times New Roman" pitchFamily="18" charset="0"/>
                </a:rPr>
                <a:t>http://www.reliatech.de / info@reliatech.de</a:t>
              </a: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8" name="Rechteck 7"/>
          <p:cNvSpPr/>
          <p:nvPr/>
        </p:nvSpPr>
        <p:spPr>
          <a:xfrm>
            <a:off x="1620733" y="5223682"/>
            <a:ext cx="597560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dirty="0"/>
              <a:t>Figure </a:t>
            </a:r>
            <a:r>
              <a:rPr lang="en-US" sz="1200" b="1" dirty="0" smtClean="0"/>
              <a:t>1. </a:t>
            </a:r>
            <a:r>
              <a:rPr lang="en-US" sz="1200" dirty="0" smtClean="0"/>
              <a:t>EGF-induced </a:t>
            </a:r>
            <a:r>
              <a:rPr lang="en-US" sz="1200" dirty="0"/>
              <a:t>phosphorylation of EGFR in the A431 tumor cell </a:t>
            </a:r>
            <a:r>
              <a:rPr lang="en-US" sz="1200" dirty="0" smtClean="0"/>
              <a:t>line. </a:t>
            </a:r>
            <a:endParaRPr lang="en-US" sz="1200" dirty="0"/>
          </a:p>
          <a:p>
            <a:r>
              <a:rPr lang="en-US" sz="1200" dirty="0"/>
              <a:t>(</a:t>
            </a:r>
            <a:r>
              <a:rPr lang="en-US" sz="1200" dirty="0" err="1"/>
              <a:t>Soler</a:t>
            </a:r>
            <a:r>
              <a:rPr lang="en-US" sz="1200" dirty="0"/>
              <a:t> et al, J Chromatography B, 788,113, </a:t>
            </a:r>
            <a:r>
              <a:rPr lang="en-US" sz="1200" dirty="0" smtClean="0"/>
              <a:t>2003)</a:t>
            </a:r>
            <a:endParaRPr lang="en-US" sz="1200" dirty="0"/>
          </a:p>
          <a:p>
            <a:pPr algn="just" fontAlgn="base"/>
            <a:endParaRPr lang="en-US" sz="1200" dirty="0"/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1760600" y="946655"/>
            <a:ext cx="56092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Biological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activity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of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EGF (E. coli)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100-09; </a:t>
            </a:r>
            <a:r>
              <a:rPr lang="de-DE" sz="1400" b="1" dirty="0" smtClean="0">
                <a:latin typeface="Times New Roman" pitchFamily="18" charset="0"/>
                <a:cs typeface="Times New Roman" pitchFamily="18" charset="0"/>
              </a:rPr>
              <a:t>Lot# 1404R24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[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lyo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]; A431 Assay)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844824"/>
            <a:ext cx="4752528" cy="3321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48125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</Words>
  <Application>Microsoft Office PowerPoint</Application>
  <PresentationFormat>Bildschirmpräsentation (4:3)</PresentationFormat>
  <Paragraphs>6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28</cp:revision>
  <dcterms:created xsi:type="dcterms:W3CDTF">2014-04-11T11:40:46Z</dcterms:created>
  <dcterms:modified xsi:type="dcterms:W3CDTF">2015-03-12T15:07:39Z</dcterms:modified>
</cp:coreProperties>
</file>